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F258B-99BF-456E-83F3-D26EA3607D0E}" type="datetimeFigureOut">
              <a:rPr lang="pt-PT" smtClean="0"/>
              <a:t>26-01-2016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6C16-FFF1-4B10-983F-C8800275863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0295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F258B-99BF-456E-83F3-D26EA3607D0E}" type="datetimeFigureOut">
              <a:rPr lang="pt-PT" smtClean="0"/>
              <a:t>26-01-2016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6C16-FFF1-4B10-983F-C8800275863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596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F258B-99BF-456E-83F3-D26EA3607D0E}" type="datetimeFigureOut">
              <a:rPr lang="pt-PT" smtClean="0"/>
              <a:t>26-01-2016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6C16-FFF1-4B10-983F-C8800275863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6152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F258B-99BF-456E-83F3-D26EA3607D0E}" type="datetimeFigureOut">
              <a:rPr lang="pt-PT" smtClean="0"/>
              <a:t>26-01-2016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6C16-FFF1-4B10-983F-C8800275863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7644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F258B-99BF-456E-83F3-D26EA3607D0E}" type="datetimeFigureOut">
              <a:rPr lang="pt-PT" smtClean="0"/>
              <a:t>26-01-2016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6C16-FFF1-4B10-983F-C8800275863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429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F258B-99BF-456E-83F3-D26EA3607D0E}" type="datetimeFigureOut">
              <a:rPr lang="pt-PT" smtClean="0"/>
              <a:t>26-01-2016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6C16-FFF1-4B10-983F-C8800275863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6866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F258B-99BF-456E-83F3-D26EA3607D0E}" type="datetimeFigureOut">
              <a:rPr lang="pt-PT" smtClean="0"/>
              <a:t>26-01-2016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6C16-FFF1-4B10-983F-C8800275863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426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F258B-99BF-456E-83F3-D26EA3607D0E}" type="datetimeFigureOut">
              <a:rPr lang="pt-PT" smtClean="0"/>
              <a:t>26-01-2016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6C16-FFF1-4B10-983F-C8800275863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5813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F258B-99BF-456E-83F3-D26EA3607D0E}" type="datetimeFigureOut">
              <a:rPr lang="pt-PT" smtClean="0"/>
              <a:t>26-01-2016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6C16-FFF1-4B10-983F-C8800275863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1872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F258B-99BF-456E-83F3-D26EA3607D0E}" type="datetimeFigureOut">
              <a:rPr lang="pt-PT" smtClean="0"/>
              <a:t>26-01-2016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6C16-FFF1-4B10-983F-C8800275863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7791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F258B-99BF-456E-83F3-D26EA3607D0E}" type="datetimeFigureOut">
              <a:rPr lang="pt-PT" smtClean="0"/>
              <a:t>26-01-2016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6C16-FFF1-4B10-983F-C8800275863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1198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F258B-99BF-456E-83F3-D26EA3607D0E}" type="datetimeFigureOut">
              <a:rPr lang="pt-PT" smtClean="0"/>
              <a:t>26-01-2016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16C16-FFF1-4B10-983F-C8800275863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8644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877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658" y="476672"/>
            <a:ext cx="1916569" cy="2704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996" y="476672"/>
            <a:ext cx="3602017" cy="2704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8" y="496449"/>
            <a:ext cx="1689100" cy="2704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339" y="3645024"/>
            <a:ext cx="3605669" cy="2704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8" y="3645024"/>
            <a:ext cx="3605669" cy="2704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907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0</Words>
  <Application>Microsoft Office PowerPoint</Application>
  <PresentationFormat>Apresentação no Ecrã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</vt:i4>
      </vt:variant>
    </vt:vector>
  </HeadingPairs>
  <TitlesOfParts>
    <vt:vector size="3" baseType="lpstr">
      <vt:lpstr>Tema do Office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Emanuel</dc:creator>
  <cp:lastModifiedBy>Emanuel</cp:lastModifiedBy>
  <cp:revision>3</cp:revision>
  <dcterms:created xsi:type="dcterms:W3CDTF">2016-01-19T15:07:34Z</dcterms:created>
  <dcterms:modified xsi:type="dcterms:W3CDTF">2016-01-26T15:54:55Z</dcterms:modified>
</cp:coreProperties>
</file>